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ED1CE907-9EF8-4CB8-B8B0-019B80967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0" y="91744"/>
            <a:ext cx="8636000" cy="6674512"/>
          </a:xfrm>
        </p:spPr>
      </p:pic>
    </p:spTree>
    <p:extLst>
      <p:ext uri="{BB962C8B-B14F-4D97-AF65-F5344CB8AC3E}">
        <p14:creationId xmlns:p14="http://schemas.microsoft.com/office/powerpoint/2010/main" val="1232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898AAB0-5307-4542-9F6E-03E340ACB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433" y="142518"/>
            <a:ext cx="7539134" cy="6572964"/>
          </a:xfrm>
        </p:spPr>
      </p:pic>
    </p:spTree>
    <p:extLst>
      <p:ext uri="{BB962C8B-B14F-4D97-AF65-F5344CB8AC3E}">
        <p14:creationId xmlns:p14="http://schemas.microsoft.com/office/powerpoint/2010/main" val="427443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7FA4B8E-CF0C-4766-A3AD-D60A69B89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1632" y="148224"/>
            <a:ext cx="8748735" cy="6561552"/>
          </a:xfrm>
        </p:spPr>
      </p:pic>
    </p:spTree>
    <p:extLst>
      <p:ext uri="{BB962C8B-B14F-4D97-AF65-F5344CB8AC3E}">
        <p14:creationId xmlns:p14="http://schemas.microsoft.com/office/powerpoint/2010/main" val="65517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A57470EB-A917-43CC-9CF2-0E1326F3F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003" y="112577"/>
            <a:ext cx="9543994" cy="6632845"/>
          </a:xfrm>
        </p:spPr>
      </p:pic>
    </p:spTree>
    <p:extLst>
      <p:ext uri="{BB962C8B-B14F-4D97-AF65-F5344CB8AC3E}">
        <p14:creationId xmlns:p14="http://schemas.microsoft.com/office/powerpoint/2010/main" val="78029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7C0888F-C8D4-4E93-9298-B9548689B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322" y="359228"/>
            <a:ext cx="8885356" cy="6139543"/>
          </a:xfrm>
        </p:spPr>
      </p:pic>
    </p:spTree>
    <p:extLst>
      <p:ext uri="{BB962C8B-B14F-4D97-AF65-F5344CB8AC3E}">
        <p14:creationId xmlns:p14="http://schemas.microsoft.com/office/powerpoint/2010/main" val="279669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121C3BC1-E61D-49A0-BAED-A2148F11C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253" y="206439"/>
            <a:ext cx="8593494" cy="6445121"/>
          </a:xfrm>
        </p:spPr>
      </p:pic>
    </p:spTree>
    <p:extLst>
      <p:ext uri="{BB962C8B-B14F-4D97-AF65-F5344CB8AC3E}">
        <p14:creationId xmlns:p14="http://schemas.microsoft.com/office/powerpoint/2010/main" val="154633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1264E4C-C083-4082-99CB-AB99F0447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873" y="197463"/>
            <a:ext cx="8276253" cy="6463074"/>
          </a:xfrm>
        </p:spPr>
      </p:pic>
    </p:spTree>
    <p:extLst>
      <p:ext uri="{BB962C8B-B14F-4D97-AF65-F5344CB8AC3E}">
        <p14:creationId xmlns:p14="http://schemas.microsoft.com/office/powerpoint/2010/main" val="169570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714F658D-F12E-4907-87D3-25439A972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808" y="268356"/>
            <a:ext cx="8428384" cy="6321288"/>
          </a:xfrm>
        </p:spPr>
      </p:pic>
    </p:spTree>
    <p:extLst>
      <p:ext uri="{BB962C8B-B14F-4D97-AF65-F5344CB8AC3E}">
        <p14:creationId xmlns:p14="http://schemas.microsoft.com/office/powerpoint/2010/main" val="268437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E1EA29C-60D1-4EAC-ACAD-7E0BEAFEB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752600" y="171449"/>
            <a:ext cx="8686800" cy="6515101"/>
          </a:xfrm>
        </p:spPr>
      </p:pic>
    </p:spTree>
    <p:extLst>
      <p:ext uri="{BB962C8B-B14F-4D97-AF65-F5344CB8AC3E}">
        <p14:creationId xmlns:p14="http://schemas.microsoft.com/office/powerpoint/2010/main" val="91428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5551EA51-A6E8-4E39-B133-998A4AA75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3" y="285751"/>
            <a:ext cx="10477493" cy="6286497"/>
          </a:xfrm>
        </p:spPr>
      </p:pic>
    </p:spTree>
    <p:extLst>
      <p:ext uri="{BB962C8B-B14F-4D97-AF65-F5344CB8AC3E}">
        <p14:creationId xmlns:p14="http://schemas.microsoft.com/office/powerpoint/2010/main" val="21669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8F8FF30-48D5-4233-9378-A3413E37B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71450"/>
            <a:ext cx="8686800" cy="6515100"/>
          </a:xfrm>
        </p:spPr>
      </p:pic>
    </p:spTree>
    <p:extLst>
      <p:ext uri="{BB962C8B-B14F-4D97-AF65-F5344CB8AC3E}">
        <p14:creationId xmlns:p14="http://schemas.microsoft.com/office/powerpoint/2010/main" val="138477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E08CF4C-3761-4E2C-887B-293CDD8BA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5024" y="239507"/>
            <a:ext cx="7221951" cy="6207946"/>
          </a:xfrm>
        </p:spPr>
      </p:pic>
    </p:spTree>
    <p:extLst>
      <p:ext uri="{BB962C8B-B14F-4D97-AF65-F5344CB8AC3E}">
        <p14:creationId xmlns:p14="http://schemas.microsoft.com/office/powerpoint/2010/main" val="298257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3E934DAE-5E0D-4460-99FC-C106BDD1F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702" y="167407"/>
            <a:ext cx="9386596" cy="6523185"/>
          </a:xfrm>
        </p:spPr>
      </p:pic>
    </p:spTree>
    <p:extLst>
      <p:ext uri="{BB962C8B-B14F-4D97-AF65-F5344CB8AC3E}">
        <p14:creationId xmlns:p14="http://schemas.microsoft.com/office/powerpoint/2010/main" val="324803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F56C250-E251-4693-9964-3FC0A9C79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857" y="89065"/>
            <a:ext cx="8164285" cy="6679870"/>
          </a:xfrm>
        </p:spPr>
      </p:pic>
    </p:spTree>
    <p:extLst>
      <p:ext uri="{BB962C8B-B14F-4D97-AF65-F5344CB8AC3E}">
        <p14:creationId xmlns:p14="http://schemas.microsoft.com/office/powerpoint/2010/main" val="191520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5402E7-4C17-42C8-AEC9-DB2B24220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726" y="107301"/>
            <a:ext cx="4982547" cy="6643397"/>
          </a:xfrm>
        </p:spPr>
      </p:pic>
    </p:spTree>
    <p:extLst>
      <p:ext uri="{BB962C8B-B14F-4D97-AF65-F5344CB8AC3E}">
        <p14:creationId xmlns:p14="http://schemas.microsoft.com/office/powerpoint/2010/main" val="413369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5945B-6F13-4832-A1F9-36ECB215A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277" y="187054"/>
            <a:ext cx="8761445" cy="6483891"/>
          </a:xfrm>
        </p:spPr>
      </p:pic>
    </p:spTree>
    <p:extLst>
      <p:ext uri="{BB962C8B-B14F-4D97-AF65-F5344CB8AC3E}">
        <p14:creationId xmlns:p14="http://schemas.microsoft.com/office/powerpoint/2010/main" val="110524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F2ED587-1E53-4249-A977-D0E9A320F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55" y="158835"/>
            <a:ext cx="7007289" cy="6540330"/>
          </a:xfrm>
        </p:spPr>
      </p:pic>
    </p:spTree>
    <p:extLst>
      <p:ext uri="{BB962C8B-B14F-4D97-AF65-F5344CB8AC3E}">
        <p14:creationId xmlns:p14="http://schemas.microsoft.com/office/powerpoint/2010/main" val="161074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water, sky&#10;&#10;Description automatically generated">
            <a:extLst>
              <a:ext uri="{FF2B5EF4-FFF2-40B4-BE49-F238E27FC236}">
                <a16:creationId xmlns:a16="http://schemas.microsoft.com/office/drawing/2014/main" id="{23425407-8DA9-4D16-A545-F31D71F45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004" y="350199"/>
            <a:ext cx="9171992" cy="6157602"/>
          </a:xfrm>
        </p:spPr>
      </p:pic>
    </p:spTree>
    <p:extLst>
      <p:ext uri="{BB962C8B-B14F-4D97-AF65-F5344CB8AC3E}">
        <p14:creationId xmlns:p14="http://schemas.microsoft.com/office/powerpoint/2010/main" val="169261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6A47D7C-70D3-4CCC-9A3E-737416E27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294" y="149493"/>
            <a:ext cx="8873412" cy="6559014"/>
          </a:xfrm>
        </p:spPr>
      </p:pic>
    </p:spTree>
    <p:extLst>
      <p:ext uri="{BB962C8B-B14F-4D97-AF65-F5344CB8AC3E}">
        <p14:creationId xmlns:p14="http://schemas.microsoft.com/office/powerpoint/2010/main" val="302435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765872EC-CE1C-4402-9994-3CD6CE0EB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371" y="187140"/>
            <a:ext cx="9405257" cy="6483720"/>
          </a:xfrm>
        </p:spPr>
      </p:pic>
    </p:spTree>
    <p:extLst>
      <p:ext uri="{BB962C8B-B14F-4D97-AF65-F5344CB8AC3E}">
        <p14:creationId xmlns:p14="http://schemas.microsoft.com/office/powerpoint/2010/main" val="370409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D9849DEB-3FEE-47D1-87FD-8ECEA5BB0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274" y="189498"/>
            <a:ext cx="8733452" cy="6479004"/>
          </a:xfrm>
        </p:spPr>
      </p:pic>
    </p:spTree>
    <p:extLst>
      <p:ext uri="{BB962C8B-B14F-4D97-AF65-F5344CB8AC3E}">
        <p14:creationId xmlns:p14="http://schemas.microsoft.com/office/powerpoint/2010/main" val="228669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C04BDB-918D-4C46-8853-5B834AF3A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926" y="188944"/>
            <a:ext cx="8640147" cy="6480111"/>
          </a:xfrm>
        </p:spPr>
      </p:pic>
    </p:spTree>
    <p:extLst>
      <p:ext uri="{BB962C8B-B14F-4D97-AF65-F5344CB8AC3E}">
        <p14:creationId xmlns:p14="http://schemas.microsoft.com/office/powerpoint/2010/main" val="272057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D0F750-23E3-42EE-A251-0B074A20E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06" y="228520"/>
            <a:ext cx="8500187" cy="6400960"/>
          </a:xfrm>
        </p:spPr>
      </p:pic>
    </p:spTree>
    <p:extLst>
      <p:ext uri="{BB962C8B-B14F-4D97-AF65-F5344CB8AC3E}">
        <p14:creationId xmlns:p14="http://schemas.microsoft.com/office/powerpoint/2010/main" val="35697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outdoor, sky, road&#10;&#10;Description automatically generated">
            <a:extLst>
              <a:ext uri="{FF2B5EF4-FFF2-40B4-BE49-F238E27FC236}">
                <a16:creationId xmlns:a16="http://schemas.microsoft.com/office/drawing/2014/main" id="{6F66AB13-9625-4E0A-8EFD-E88560C3F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596" y="181947"/>
            <a:ext cx="8658808" cy="6494106"/>
          </a:xfrm>
        </p:spPr>
      </p:pic>
    </p:spTree>
    <p:extLst>
      <p:ext uri="{BB962C8B-B14F-4D97-AF65-F5344CB8AC3E}">
        <p14:creationId xmlns:p14="http://schemas.microsoft.com/office/powerpoint/2010/main" val="277532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3315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Corbel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Office1</dc:creator>
  <cp:lastModifiedBy>Zack Loveland</cp:lastModifiedBy>
  <cp:revision>9</cp:revision>
  <dcterms:created xsi:type="dcterms:W3CDTF">2021-08-16T16:00:32Z</dcterms:created>
  <dcterms:modified xsi:type="dcterms:W3CDTF">2021-08-19T22:15:48Z</dcterms:modified>
</cp:coreProperties>
</file>